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media/image4.pn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3/19/2016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Become an oauth2 provider using spring security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: Mayank Sharma</a:t>
            </a:r>
          </a:p>
          <a:p>
            <a:r>
              <a:rPr lang="en-US" dirty="0"/>
              <a:t>Release Manager, Dev Tools Manager @ </a:t>
            </a:r>
            <a:r>
              <a:rPr lang="en-US" dirty="0" err="1"/>
              <a:t>OpenMRS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533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4569" y="2831123"/>
            <a:ext cx="542039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Spring security can help implement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CAS – Central Authentication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JAAS – Java Authorization and Authentication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OAuth2 Authorization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CSRF attack detection/ protection against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LDAP and so on…….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81923"/>
          <a:stretch/>
        </p:blipFill>
        <p:spPr>
          <a:xfrm>
            <a:off x="1055077" y="167054"/>
            <a:ext cx="9152792" cy="240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07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52445" y="4457700"/>
            <a:ext cx="5032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Spring security is a filter chain supported by an API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-175" t="21794" r="175" b="37053"/>
          <a:stretch/>
        </p:blipFill>
        <p:spPr>
          <a:xfrm>
            <a:off x="181404" y="334107"/>
            <a:ext cx="6949158" cy="40444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0562" y="334107"/>
            <a:ext cx="4536830" cy="404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29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70512"/>
          <a:stretch/>
        </p:blipFill>
        <p:spPr>
          <a:xfrm>
            <a:off x="875997" y="1626574"/>
            <a:ext cx="9833034" cy="387741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Security – Flow and </a:t>
            </a:r>
            <a:r>
              <a:rPr lang="en-US" dirty="0" err="1"/>
              <a:t>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118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Security OAuth2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6815" y="1837765"/>
            <a:ext cx="7816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Authorization Server Configurations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ClientDetailsServiceCoonfigurer</a:t>
            </a:r>
            <a:r>
              <a:rPr lang="en-US" dirty="0"/>
              <a:t> (</a:t>
            </a:r>
            <a:r>
              <a:rPr lang="en-US" dirty="0" err="1"/>
              <a:t>UserDetailsService</a:t>
            </a:r>
            <a:r>
              <a:rPr lang="en-US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AuthorizationFrameworkTokenServices</a:t>
            </a:r>
            <a:r>
              <a:rPr lang="en-US" dirty="0"/>
              <a:t>	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Grant 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Authorization and Token Endpoint (Http/ Web Security)’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4916" y="3326593"/>
            <a:ext cx="7816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Resource Server Configurations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TokenServices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Resource 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228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+ code</a:t>
            </a:r>
          </a:p>
        </p:txBody>
      </p:sp>
      <p:pic>
        <p:nvPicPr>
          <p:cNvPr id="4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2348" y="1723292"/>
            <a:ext cx="6507163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91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14700" y="2057400"/>
            <a:ext cx="614764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Mayank Sharma</a:t>
            </a:r>
          </a:p>
          <a:p>
            <a:endParaRPr lang="en-US" dirty="0"/>
          </a:p>
          <a:p>
            <a:r>
              <a:rPr lang="en-US" dirty="0"/>
              <a:t>Twitter : </a:t>
            </a:r>
            <a:r>
              <a:rPr lang="en-US" dirty="0" err="1"/>
              <a:t>maany_shr</a:t>
            </a:r>
            <a:r>
              <a:rPr lang="en-US" dirty="0"/>
              <a:t> (&lt;- link to slide and demo, code, resources)</a:t>
            </a:r>
          </a:p>
          <a:p>
            <a:r>
              <a:rPr lang="en-US" dirty="0"/>
              <a:t>GitHub : </a:t>
            </a:r>
            <a:r>
              <a:rPr lang="en-US" dirty="0" err="1"/>
              <a:t>maany</a:t>
            </a:r>
            <a:endParaRPr lang="en-US" dirty="0"/>
          </a:p>
          <a:p>
            <a:r>
              <a:rPr lang="en-US" dirty="0"/>
              <a:t>Email : maany@openmrs.org</a:t>
            </a:r>
          </a:p>
          <a:p>
            <a:r>
              <a:rPr lang="en-US" dirty="0"/>
              <a:t>LinkedIn : mayanksharma94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/>
          <a:p>
            <a:r>
              <a:rPr lang="en-US" dirty="0"/>
              <a:t>That was quick! Let’s chat more :</a:t>
            </a:r>
          </a:p>
        </p:txBody>
      </p:sp>
    </p:spTree>
    <p:extLst>
      <p:ext uri="{BB962C8B-B14F-4D97-AF65-F5344CB8AC3E}">
        <p14:creationId xmlns:p14="http://schemas.microsoft.com/office/powerpoint/2010/main" val="33502531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661</TotalTime>
  <Words>126</Words>
  <Application>Microsoft Office PowerPoint</Application>
  <PresentationFormat>Widescreen</PresentationFormat>
  <Paragraphs>29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Impact</vt:lpstr>
      <vt:lpstr>Main Event</vt:lpstr>
      <vt:lpstr>Become an oauth2 provider using spring security</vt:lpstr>
      <vt:lpstr>PowerPoint Presentation</vt:lpstr>
      <vt:lpstr>PowerPoint Presentation</vt:lpstr>
      <vt:lpstr>Spring Security – Flow and config</vt:lpstr>
      <vt:lpstr>Spring Security OAuth2</vt:lpstr>
      <vt:lpstr>Demo + code</vt:lpstr>
      <vt:lpstr>That was quick! Let’s chat more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Become an oauth2 provider using spring security</dc:title>
  <dc:creator>Mayank Sharma</dc:creator>
  <cp:lastModifiedBy>Mayank Sharma</cp:lastModifiedBy>
  <cp:revision>14</cp:revision>
  <dcterms:created xsi:type="dcterms:W3CDTF">2016-03-17T20:27:34Z</dcterms:created>
  <dcterms:modified xsi:type="dcterms:W3CDTF">2016-03-19T03:17:31Z</dcterms:modified>
</cp:coreProperties>
</file>

<file path=docProps/thumbnail.jpeg>
</file>